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94" r:id="rId3"/>
    <p:sldId id="290" r:id="rId4"/>
    <p:sldId id="293" r:id="rId5"/>
    <p:sldId id="270" r:id="rId6"/>
    <p:sldId id="271" r:id="rId7"/>
    <p:sldId id="272" r:id="rId8"/>
    <p:sldId id="273" r:id="rId9"/>
    <p:sldId id="274" r:id="rId10"/>
    <p:sldId id="275" r:id="rId11"/>
    <p:sldId id="284" r:id="rId12"/>
    <p:sldId id="276" r:id="rId13"/>
    <p:sldId id="277" r:id="rId14"/>
    <p:sldId id="278" r:id="rId15"/>
    <p:sldId id="279" r:id="rId16"/>
    <p:sldId id="280" r:id="rId17"/>
    <p:sldId id="295" r:id="rId18"/>
    <p:sldId id="29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EC88-B15C-4516-9AA1-3949B98AEDD7}" type="datetimeFigureOut">
              <a:rPr lang="en-AU" smtClean="0"/>
              <a:t>26/02/2020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7792-4557-4726-8318-AC3F36E90B4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8768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EC88-B15C-4516-9AA1-3949B98AEDD7}" type="datetimeFigureOut">
              <a:rPr lang="en-AU" smtClean="0"/>
              <a:t>26/02/2020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7792-4557-4726-8318-AC3F36E90B4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7445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EC88-B15C-4516-9AA1-3949B98AEDD7}" type="datetimeFigureOut">
              <a:rPr lang="en-AU" smtClean="0"/>
              <a:t>26/02/2020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7792-4557-4726-8318-AC3F36E90B4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7713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EC88-B15C-4516-9AA1-3949B98AEDD7}" type="datetimeFigureOut">
              <a:rPr lang="en-AU" smtClean="0"/>
              <a:t>26/02/2020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7792-4557-4726-8318-AC3F36E90B4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5303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EC88-B15C-4516-9AA1-3949B98AEDD7}" type="datetimeFigureOut">
              <a:rPr lang="en-AU" smtClean="0"/>
              <a:t>26/02/2020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7792-4557-4726-8318-AC3F36E90B4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3437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EC88-B15C-4516-9AA1-3949B98AEDD7}" type="datetimeFigureOut">
              <a:rPr lang="en-AU" smtClean="0"/>
              <a:t>26/02/2020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7792-4557-4726-8318-AC3F36E90B4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5686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EC88-B15C-4516-9AA1-3949B98AEDD7}" type="datetimeFigureOut">
              <a:rPr lang="en-AU" smtClean="0"/>
              <a:t>26/02/2020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7792-4557-4726-8318-AC3F36E90B4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9564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EC88-B15C-4516-9AA1-3949B98AEDD7}" type="datetimeFigureOut">
              <a:rPr lang="en-AU" smtClean="0"/>
              <a:t>26/02/2020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7792-4557-4726-8318-AC3F36E90B4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5572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EC88-B15C-4516-9AA1-3949B98AEDD7}" type="datetimeFigureOut">
              <a:rPr lang="en-AU" smtClean="0"/>
              <a:t>26/02/2020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7792-4557-4726-8318-AC3F36E90B4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8249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EC88-B15C-4516-9AA1-3949B98AEDD7}" type="datetimeFigureOut">
              <a:rPr lang="en-AU" smtClean="0"/>
              <a:t>26/02/2020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7792-4557-4726-8318-AC3F36E90B4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6310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EC88-B15C-4516-9AA1-3949B98AEDD7}" type="datetimeFigureOut">
              <a:rPr lang="en-AU" smtClean="0"/>
              <a:t>26/02/2020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7792-4557-4726-8318-AC3F36E90B4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8123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FEC88-B15C-4516-9AA1-3949B98AEDD7}" type="datetimeFigureOut">
              <a:rPr lang="en-AU" smtClean="0"/>
              <a:t>26/02/2020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07792-4557-4726-8318-AC3F36E90B4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9767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2.png"/><Relationship Id="rId7" Type="http://schemas.microsoft.com/office/2007/relationships/hdphoto" Target="../media/hdphoto3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3.tiff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tiff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4.wdp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80030" y="-44640"/>
            <a:ext cx="54545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en-US" sz="3200" baseline="300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</a:t>
            </a:r>
            <a:r>
              <a:rPr lang="en-US" sz="32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SUNDAY OF LENT YEAR A</a:t>
            </a:r>
            <a:endParaRPr lang="en-AU" sz="3200" dirty="0">
              <a:solidFill>
                <a:srgbClr val="7030A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13" descr="C:\Users\Hung Doan\Pictures\hinh cut\lent 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000" y="2444839"/>
            <a:ext cx="1828800" cy="69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0815" y="536843"/>
            <a:ext cx="84405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Chúa Nhật I Mùa Chay Năm A</a:t>
            </a:r>
          </a:p>
        </p:txBody>
      </p:sp>
      <p:pic>
        <p:nvPicPr>
          <p:cNvPr id="9" name="Picture 13" descr="http://41.media.tumblr.com/866717b0471701c6a85d8f209d33b60f/tumblr_ml52d0e0wX1so1hpzo1_54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917" y="5172379"/>
            <a:ext cx="2607365" cy="168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JOSEPH HUNG\Pictures\hinh sofware moi\chua chiu cam do 5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1224819"/>
            <a:ext cx="3548686" cy="554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53197" y="5885089"/>
            <a:ext cx="601617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01/03/20</a:t>
            </a:r>
          </a:p>
          <a:p>
            <a:pPr algn="ctr"/>
            <a:r>
              <a:rPr lang="en-US" sz="2000" dirty="0" err="1">
                <a:solidFill>
                  <a:schemeClr val="bg1"/>
                </a:solidFill>
              </a:rPr>
              <a:t>Hùng</a:t>
            </a:r>
            <a:r>
              <a:rPr lang="en-US" sz="2000" dirty="0">
                <a:solidFill>
                  <a:schemeClr val="bg1"/>
                </a:solidFill>
              </a:rPr>
              <a:t> Ph</a:t>
            </a:r>
            <a:r>
              <a:rPr lang="vi-VN" sz="2000" dirty="0">
                <a:solidFill>
                  <a:schemeClr val="bg1"/>
                </a:solidFill>
              </a:rPr>
              <a:t>ư</a:t>
            </a:r>
            <a:r>
              <a:rPr lang="en-US" sz="2000" dirty="0" err="1">
                <a:solidFill>
                  <a:schemeClr val="bg1"/>
                </a:solidFill>
              </a:rPr>
              <a:t>ơng</a:t>
            </a:r>
            <a:r>
              <a:rPr lang="en-US" sz="2000" dirty="0">
                <a:solidFill>
                  <a:schemeClr val="bg1"/>
                </a:solidFill>
              </a:rPr>
              <a:t> &amp; Thanh </a:t>
            </a:r>
            <a:r>
              <a:rPr lang="en-US" sz="2000" dirty="0" err="1">
                <a:solidFill>
                  <a:schemeClr val="bg1"/>
                </a:solidFill>
              </a:rPr>
              <a:t>Quảng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thực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hiện</a:t>
            </a:r>
            <a:endParaRPr lang="en-AU" sz="2000" dirty="0"/>
          </a:p>
        </p:txBody>
      </p:sp>
      <p:pic>
        <p:nvPicPr>
          <p:cNvPr id="10" name="Picture 2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088" y="1887243"/>
            <a:ext cx="1167149" cy="17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709723" y="3521068"/>
            <a:ext cx="14718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  <a:latin typeface="Segoe Print" pitchFamily="2" charset="0"/>
                <a:ea typeface="Tahoma" pitchFamily="34" charset="0"/>
                <a:cs typeface="Tahoma" pitchFamily="34" charset="0"/>
              </a:rPr>
              <a:t>Lent</a:t>
            </a:r>
            <a:endParaRPr lang="en-AU" dirty="0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53286" y="3972050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2020</a:t>
            </a:r>
          </a:p>
          <a:p>
            <a:endParaRPr lang="en-AU" sz="3600" b="1" dirty="0">
              <a:solidFill>
                <a:srgbClr val="FFFF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026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817" y="4872152"/>
            <a:ext cx="90678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 nói với Người: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"Nếu ông là Con Thiên Chúa, thì gieo mình xuống đi! Vì đã có lời chép rằng: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294263"/>
            <a:ext cx="296186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‘If you are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Son of God,’ he said, ‘throw yourself down;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for scripture says: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385" y="0"/>
            <a:ext cx="589461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JOSEPH HUNG\Pictures\Pictures\tai lieu tu Hp 07-10-17\Pictures\hinh cut\hinh phuc am 2019\quy 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62637" y="1519859"/>
            <a:ext cx="2625814" cy="282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225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069" y="4283273"/>
            <a:ext cx="905786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Thiên Chúa sẽ truyền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thiên sứ lo cho bạn,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thiên sứ sẽ tay đỡ tay nâng,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bạn khỏi vấp chân vào đá."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39" y="0"/>
            <a:ext cx="346529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 will put you in his angels’ charge, and they will support you on their hands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 case you hurt your foot against a stone.’ 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628" y="0"/>
            <a:ext cx="558437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JOSEPH HUNG\Pictures\Pictures\tai lieu tu Hp 07-10-17\Pictures\hinh cut\hinh phuc am 2019\quy 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75229" y="1519859"/>
            <a:ext cx="2413222" cy="259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834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698" y="4583906"/>
            <a:ext cx="894600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đáp: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"Nhưng cũng đã có lời chép rằng: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Ngươi chớ thử thách Đức Chúa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Thiên Chúa của ngươi."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305812"/>
            <a:ext cx="278809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said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him, ‘Scripture also says: You must not put the Lord your God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the test.’ 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1"/>
            <a:ext cx="6112565" cy="4584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870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00979"/>
            <a:ext cx="91440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Quỷ lại đem Người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 một ngọn núi rất cao,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chỉ cho Người thấy tất cả các nước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thế gian, và vinh hoa lợi lộc của các nước ấy,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12927"/>
            <a:ext cx="31496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Next, taking him to a very high mountain, the devil showed him all the kingdoms of the world and their splendour. 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0"/>
            <a:ext cx="5994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9130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5011445"/>
            <a:ext cx="895582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bảo rằng: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"Tôi sẽ cho ông tất cả những thứ đó,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ông sấp mình bái lạy tôi." 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27" y="152400"/>
            <a:ext cx="262581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‘I will give you all these’, he said, ‘if you fall at my feet and worship me.’ 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0"/>
            <a:ext cx="650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6" name="Picture 2" descr="C:\Users\JOSEPH HUNG\Pictures\Pictures\tai lieu tu Hp 07-10-17\Pictures\hinh cut\hinh phuc am 2019\quy 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88842" y="2085456"/>
            <a:ext cx="2625814" cy="282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824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97" y="4114644"/>
            <a:ext cx="913020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liền nói: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"Xa-tan kia, xéo đi! Vì đã có lời chép rằng: Ngươi phải bái lạy Đức Chúa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Thiên Chúa của ngươi, và phải thờ phượng một mình Người mà thôi."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97" y="0"/>
            <a:ext cx="369672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Jesus replied, ‘Be off, Satan! For scripture says: You must worship the Lord your God, and serve him alone.’ 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617" y="9665"/>
            <a:ext cx="5473513" cy="410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616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971" y="5257800"/>
            <a:ext cx="898952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 rồi quỷ bỏ Người mà đi,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có các sứ thần tiến đến hầu hạ Người…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971" y="304800"/>
            <a:ext cx="257851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the devil left him, and angels appeared and looked after him… 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856" y="0"/>
            <a:ext cx="650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5" name="Picture 7" descr="Image result for the angels appeared and looked after him…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2099" y="79513"/>
            <a:ext cx="163392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902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JOSEPH HUNG\Pictures\hinh sofware moi\chua chiu cam do 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511881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70275" y="-19894"/>
            <a:ext cx="55619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1st SUNDAY OF LENT YEAR A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97648" y="461758"/>
            <a:ext cx="774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I Mùa Chay Năm A</a:t>
            </a:r>
          </a:p>
        </p:txBody>
      </p:sp>
      <p:pic>
        <p:nvPicPr>
          <p:cNvPr id="9219" name="Picture 3" descr="C:\Users\JOSEPH HUNG\Pictures\Pictures\tai lieu tu Hp 07-10-17\Pictures\hinh cut\hinh phuc am 2019\quy 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57" y="3457575"/>
            <a:ext cx="31623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411616"/>
            <a:ext cx="1167149" cy="17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355516" y="2206482"/>
            <a:ext cx="14718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400" dirty="0">
                <a:solidFill>
                  <a:prstClr val="white"/>
                </a:solidFill>
                <a:latin typeface="Segoe Print" pitchFamily="2" charset="0"/>
                <a:ea typeface="Tahoma" pitchFamily="34" charset="0"/>
                <a:cs typeface="Tahoma" pitchFamily="34" charset="0"/>
              </a:rPr>
              <a:t>Lent</a:t>
            </a:r>
            <a:endParaRPr lang="en-AU" dirty="0">
              <a:latin typeface="Segoe Print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37457" y="2644715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2020</a:t>
            </a:r>
          </a:p>
          <a:p>
            <a:endParaRPr lang="en-AU" sz="3600" b="1" dirty="0">
              <a:solidFill>
                <a:srgbClr val="FFFF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530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" y="10681"/>
            <a:ext cx="9139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00366" y="33890"/>
            <a:ext cx="55619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1st SUNDAY OF LENT YEAR A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0200" y="530385"/>
            <a:ext cx="774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I Mùa Chay Năm A</a:t>
            </a:r>
          </a:p>
        </p:txBody>
      </p:sp>
      <p:pic>
        <p:nvPicPr>
          <p:cNvPr id="6" name="Picture 13" descr="C:\Users\Hung Doan\Pictures\hinh cut\lent 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42647"/>
            <a:ext cx="1828800" cy="69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JOSEPH HUNG\Pictures\hinh sofware moi\chua chiu cam do 7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98528"/>
            <a:ext cx="4495800" cy="507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http://41.media.tumblr.com/866717b0471701c6a85d8f209d33b60f/tumblr_ml52d0e0wX1so1hpzo1_540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362871"/>
            <a:ext cx="2607365" cy="168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lated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59" y="1143555"/>
            <a:ext cx="1167149" cy="17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8488" y="1978904"/>
            <a:ext cx="14718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400" dirty="0">
                <a:solidFill>
                  <a:prstClr val="white"/>
                </a:solidFill>
                <a:latin typeface="Segoe Print" pitchFamily="2" charset="0"/>
                <a:ea typeface="Tahoma" pitchFamily="34" charset="0"/>
                <a:cs typeface="Tahoma" pitchFamily="34" charset="0"/>
              </a:rPr>
              <a:t>Lent</a:t>
            </a:r>
            <a:endParaRPr lang="en-AU" dirty="0">
              <a:latin typeface="Segoe Print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5812" y="2438400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2020</a:t>
            </a:r>
          </a:p>
          <a:p>
            <a:endParaRPr lang="en-AU" sz="3600" b="1" dirty="0">
              <a:solidFill>
                <a:srgbClr val="FFFF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321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80626" y="132647"/>
            <a:ext cx="55827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en-US" sz="3200" baseline="30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</a:t>
            </a:r>
            <a:r>
              <a:rPr lang="en-US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SUNDAY OF LENT YEAR A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0141" y="668660"/>
            <a:ext cx="774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I Mùa Chay Năm A</a:t>
            </a:r>
          </a:p>
        </p:txBody>
      </p:sp>
      <p:pic>
        <p:nvPicPr>
          <p:cNvPr id="8194" name="Picture 2" descr="C:\Users\JOSEPH HUNG\Pictures\hinh sofware moi\chua chiu cam do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641" y="1905000"/>
            <a:ext cx="4460359" cy="468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JOSEPH HUNG\Pictures\Pictures\tai lieu tu Hp 07-10-17\Pictures\hinh cut\hinh phuc am 2019\quy  3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76" y="3466152"/>
            <a:ext cx="311423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14" y="1307897"/>
            <a:ext cx="1167149" cy="17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69518" y="2169183"/>
            <a:ext cx="14718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400" dirty="0">
                <a:solidFill>
                  <a:prstClr val="white"/>
                </a:solidFill>
                <a:latin typeface="Segoe Print" pitchFamily="2" charset="0"/>
                <a:ea typeface="Tahoma" pitchFamily="34" charset="0"/>
                <a:cs typeface="Tahoma" pitchFamily="34" charset="0"/>
              </a:rPr>
              <a:t>Lent</a:t>
            </a:r>
            <a:endParaRPr lang="en-AU" dirty="0">
              <a:latin typeface="Segoe Print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1459" y="2707483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2020</a:t>
            </a:r>
          </a:p>
          <a:p>
            <a:endParaRPr lang="en-AU" sz="3600" b="1" dirty="0">
              <a:solidFill>
                <a:srgbClr val="FFFF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968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desert and purple s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5000" y="60523"/>
            <a:ext cx="55827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en-US" sz="3200" baseline="30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</a:t>
            </a:r>
            <a:r>
              <a:rPr lang="en-US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SUNDAY OF LENT YEAR A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03916" y="600380"/>
            <a:ext cx="774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I Mùa Chay Năm A</a:t>
            </a:r>
          </a:p>
        </p:txBody>
      </p:sp>
      <p:pic>
        <p:nvPicPr>
          <p:cNvPr id="5" name="Picture 13" descr="http://41.media.tumblr.com/866717b0471701c6a85d8f209d33b60f/tumblr_ml52d0e0wX1so1hpzo1_540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71999"/>
            <a:ext cx="2607365" cy="168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JOSEPH HUNG\Pictures\hinh sofware moi\chua chiu cam do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28042"/>
            <a:ext cx="2522404" cy="546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9" y="1408303"/>
            <a:ext cx="1167149" cy="17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73964" y="2100187"/>
            <a:ext cx="14718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400" dirty="0">
                <a:solidFill>
                  <a:prstClr val="white"/>
                </a:solidFill>
                <a:latin typeface="Segoe Print" pitchFamily="2" charset="0"/>
                <a:ea typeface="Tahoma" pitchFamily="34" charset="0"/>
                <a:cs typeface="Tahoma" pitchFamily="34" charset="0"/>
              </a:rPr>
              <a:t>Lent</a:t>
            </a:r>
            <a:endParaRPr lang="en-AU" dirty="0">
              <a:latin typeface="Segoe Print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5905" y="2648028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2020</a:t>
            </a:r>
          </a:p>
          <a:p>
            <a:endParaRPr lang="en-AU" sz="3600" b="1" dirty="0">
              <a:solidFill>
                <a:srgbClr val="FFFF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526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59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JOSEPH HUNG\Pictures\hinh sofware moi\chua chiu cam do 3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07" y="1244714"/>
            <a:ext cx="6063461" cy="561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http://41.media.tumblr.com/866717b0471701c6a85d8f209d33b60f/tumblr_ml52d0e0wX1so1hpzo1_540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733800"/>
            <a:ext cx="2607365" cy="168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mage result for jesus christ on the cross catholi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671" y="2278967"/>
            <a:ext cx="3565640" cy="136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16251" y="0"/>
            <a:ext cx="4648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Gospel Matthew</a:t>
            </a:r>
          </a:p>
          <a:p>
            <a:pPr algn="ctr"/>
            <a:r>
              <a:rPr lang="en-A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4:1-11</a:t>
            </a:r>
          </a:p>
          <a:p>
            <a:pPr algn="ctr"/>
            <a:r>
              <a:rPr lang="en-AU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A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A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A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AU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A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Mát-thêu</a:t>
            </a:r>
            <a:endParaRPr lang="en-AU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4:1-11</a:t>
            </a:r>
          </a:p>
        </p:txBody>
      </p:sp>
      <p:pic>
        <p:nvPicPr>
          <p:cNvPr id="11" name="Picture 2" descr="Related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59" y="504958"/>
            <a:ext cx="1167149" cy="17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1199584"/>
            <a:ext cx="14718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400" dirty="0">
                <a:solidFill>
                  <a:prstClr val="white"/>
                </a:solidFill>
                <a:latin typeface="Segoe Print" pitchFamily="2" charset="0"/>
                <a:ea typeface="Tahoma" pitchFamily="34" charset="0"/>
                <a:cs typeface="Tahoma" pitchFamily="34" charset="0"/>
              </a:rPr>
              <a:t>Lent</a:t>
            </a:r>
            <a:endParaRPr lang="en-AU" dirty="0">
              <a:latin typeface="Segoe Print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2580" y="1678803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2020</a:t>
            </a:r>
          </a:p>
          <a:p>
            <a:endParaRPr lang="en-AU" sz="3600" b="1" dirty="0">
              <a:solidFill>
                <a:srgbClr val="FFFF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307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26" y="176738"/>
            <a:ext cx="228820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was led by the Spirit out into the wilderness to be tempted by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devil.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5215509"/>
            <a:ext cx="89154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 </a:t>
            </a:r>
            <a:r>
              <a:rPr lang="en-AU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AU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chịu</a:t>
            </a:r>
            <a:r>
              <a:rPr lang="en-AU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AU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rửa</a:t>
            </a:r>
            <a:r>
              <a:rPr lang="en-AU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được Thần Khí dẫn vào hoang địa, để chịu quỷ cám dỗ</a:t>
            </a:r>
            <a:r>
              <a:rPr lang="en-AU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835" y="-26504"/>
            <a:ext cx="6842539" cy="513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831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5105400"/>
            <a:ext cx="88392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ăn chay ròng rã bốn mươi đêm ngày, và sau đó, Người thấy đói.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9598"/>
            <a:ext cx="274224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fasted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forty days and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forty nights, after which he was very hungry, 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248" y="-46400"/>
            <a:ext cx="6401752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469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397" y="4724400"/>
            <a:ext cx="91440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Bấy giờ tên cám dỗ đến gần Người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nói: "Nếu ông là Con Thiên Chúa,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truyền cho những hòn đá này hoá bánh</a:t>
            </a:r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đi!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1970"/>
            <a:ext cx="312360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 tempter came and said to him, ‘If you are the Son of God, tell these stones to turn into loaves.’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003" y="0"/>
            <a:ext cx="593099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JOSEPH HUNG\Pictures\Pictures\tai lieu tu Hp 07-10-17\Pictures\hinh cut\hinh phuc am 2019\quy 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23606" y="1463457"/>
            <a:ext cx="2819994" cy="303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031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0" y="4419600"/>
            <a:ext cx="90909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 Người đáp: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"Đã có lời chép rằng: Người ta sống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chỉ nhờ cơm bánh, nhưng còn nhờ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mọi lời miệng Thiên Chúa phán ra."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504" y="0"/>
            <a:ext cx="332629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he replied, ‘Scripture says: Man does not live on bread alone but on every word that comes from the mouth of God.’ 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5811592" cy="435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0950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5257800"/>
            <a:ext cx="844911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 đó, quỷ đem Người đến thành thánh, và đặt Người trên nóc đền thờ,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96329"/>
            <a:ext cx="25146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devil then took him to the holy city and made him stand on the parapet of the Temple. 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0"/>
            <a:ext cx="6604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 descr="C:\Users\JOSEPH HUNG\Pictures\Pictures\tai lieu tu Hp 07-10-17\Pictures\hinh cut\hinh phuc am 2019\quy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963750"/>
            <a:ext cx="1828800" cy="20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527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676</Words>
  <Application>Microsoft Office PowerPoint</Application>
  <PresentationFormat>On-screen Show (4:3)</PresentationFormat>
  <Paragraphs>81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Segoe Print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An Dang</cp:lastModifiedBy>
  <cp:revision>43</cp:revision>
  <dcterms:created xsi:type="dcterms:W3CDTF">2019-09-23T05:49:42Z</dcterms:created>
  <dcterms:modified xsi:type="dcterms:W3CDTF">2020-02-26T01:54:43Z</dcterms:modified>
</cp:coreProperties>
</file>